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6" r:id="rId4"/>
    <p:sldId id="257" r:id="rId5"/>
    <p:sldId id="258" r:id="rId6"/>
    <p:sldId id="259" r:id="rId7"/>
    <p:sldId id="261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63" d="100"/>
          <a:sy n="63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lac.edu/Student-Services/Student-Resources/Associated-Student-Union/ASU/For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loud.adob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10000" dirty="0" smtClean="0"/>
              <a:t>How To:</a:t>
            </a:r>
            <a:endParaRPr lang="en-US" sz="1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61842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Submit Online Forms:</a:t>
            </a:r>
          </a:p>
          <a:p>
            <a:pPr algn="l"/>
            <a:r>
              <a:rPr lang="en-US" sz="6000" dirty="0"/>
              <a:t>Funding Request Form</a:t>
            </a:r>
          </a:p>
          <a:p>
            <a:pPr algn="l"/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19948"/>
          </a:xfrm>
        </p:spPr>
        <p:txBody>
          <a:bodyPr/>
          <a:lstStyle/>
          <a:p>
            <a:r>
              <a:rPr lang="en-US" dirty="0"/>
              <a:t>Send to </a:t>
            </a:r>
            <a:r>
              <a:rPr lang="en-US" dirty="0" err="1" smtClean="0"/>
              <a:t>ELAC-ASU-ICC@elac.edu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-Attach Funding Request Form 	(Complete with required signatures)</a:t>
            </a:r>
            <a:br>
              <a:rPr lang="en-US" dirty="0" smtClean="0"/>
            </a:br>
            <a:r>
              <a:rPr lang="en-US" dirty="0" smtClean="0"/>
              <a:t> -Attach supporting documentation, such 	as quotes/ invoices/ receipts.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hyperink link to ASU Forms" title="ASU Forms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://elac.edu/Student-Services/Student-Resources/Associated-Student-Union/ASU/Forms</a:t>
            </a:r>
            <a:endParaRPr lang="en-US" dirty="0"/>
          </a:p>
        </p:txBody>
      </p:sp>
      <p:pic>
        <p:nvPicPr>
          <p:cNvPr id="11" name="Picture 10" descr="web form page display all the form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0" t="7368" r="10901" b="8004"/>
          <a:stretch/>
        </p:blipFill>
        <p:spPr>
          <a:xfrm>
            <a:off x="1781299" y="2301321"/>
            <a:ext cx="6733309" cy="45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1.) Download the Desired Form.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Ex</a:t>
            </a:r>
            <a:r>
              <a:rPr lang="en-US" u="sng" dirty="0"/>
              <a:t>: Funding Request Form</a:t>
            </a:r>
          </a:p>
        </p:txBody>
      </p:sp>
      <p:pic>
        <p:nvPicPr>
          <p:cNvPr id="6" name="Content Placeholder 5" descr="Ex: Funding Request Form pdf screensho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 r="287" b="16511"/>
          <a:stretch/>
        </p:blipFill>
        <p:spPr>
          <a:xfrm>
            <a:off x="677334" y="1930400"/>
            <a:ext cx="8596668" cy="4927600"/>
          </a:xfrm>
        </p:spPr>
      </p:pic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ext, we will set up our Adobe Accouts" title="URL Address for Abode Website 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917372"/>
          </a:xfrm>
        </p:spPr>
        <p:txBody>
          <a:bodyPr>
            <a:normAutofit/>
          </a:bodyPr>
          <a:lstStyle/>
          <a:p>
            <a:r>
              <a:rPr lang="en-US" sz="3200" dirty="0"/>
              <a:t>Next, we will set up our Adobe </a:t>
            </a:r>
            <a:r>
              <a:rPr lang="en-US" sz="3200" dirty="0" smtClean="0"/>
              <a:t>Accounts.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Search</a:t>
            </a:r>
            <a:r>
              <a:rPr lang="en-US" sz="4000" dirty="0"/>
              <a:t> 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u="sng" dirty="0" smtClean="0">
                <a:hlinkClick r:id="rId2"/>
              </a:rPr>
              <a:t>https</a:t>
            </a:r>
            <a:r>
              <a:rPr lang="en-US" sz="4000" u="sng" dirty="0">
                <a:hlinkClick r:id="rId2"/>
              </a:rPr>
              <a:t>://creativecloud.adobe.com/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167520"/>
            <a:ext cx="8596668" cy="17820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Create an Account</a:t>
            </a:r>
          </a:p>
          <a:p>
            <a:r>
              <a:rPr lang="en-US" sz="3200" dirty="0" smtClean="0"/>
              <a:t>Use your LACCD Student or Staff/ Faculty Email Account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 signed-in: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the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Apps and </a:t>
            </a:r>
            <a:r>
              <a:rPr lang="en-US" b="1" u="sng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Tab: </a:t>
            </a:r>
            <a:b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Top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ight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orner.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10" descr="Example of Web Apps and Sercies 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r="-108" b="7890"/>
          <a:stretch/>
        </p:blipFill>
        <p:spPr>
          <a:xfrm>
            <a:off x="677334" y="2185060"/>
            <a:ext cx="8596668" cy="4672940"/>
          </a:xfrm>
        </p:spPr>
      </p:pic>
    </p:spTree>
    <p:extLst>
      <p:ext uri="{BB962C8B-B14F-4D97-AF65-F5344CB8AC3E}">
        <p14:creationId xmlns:p14="http://schemas.microsoft.com/office/powerpoint/2010/main" val="1690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Followed by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 Cloud.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Content Placeholder 8" descr="Example web page of Document Clou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8596668" cy="3881437"/>
          </a:xfrm>
        </p:spPr>
      </p:pic>
      <p:pic>
        <p:nvPicPr>
          <p:cNvPr id="6" name="Content Placeholder 8" descr="Web page Example of Document on Clou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b="9652"/>
          <a:stretch/>
        </p:blipFill>
        <p:spPr>
          <a:xfrm>
            <a:off x="677334" y="1930400"/>
            <a:ext cx="8596668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Once Directed to the Page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elow: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the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Option.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 descr="Display Screenshot example of web pag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49" r="478" b="8603"/>
          <a:stretch/>
        </p:blipFill>
        <p:spPr>
          <a:xfrm>
            <a:off x="677334" y="1930400"/>
            <a:ext cx="8596668" cy="4927600"/>
          </a:xfrm>
        </p:spPr>
      </p:pic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a Signature is Required: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on the </a:t>
            </a:r>
            <a:r>
              <a:rPr lang="en-US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Option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10" descr="Screenshot of web page Signature Reqquire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" r="95" b="8196"/>
          <a:stretch/>
        </p:blipFill>
        <p:spPr>
          <a:xfrm>
            <a:off x="677334" y="1930400"/>
            <a:ext cx="8596668" cy="4927600"/>
          </a:xfrm>
        </p:spPr>
      </p:pic>
    </p:spTree>
    <p:extLst>
      <p:ext uri="{BB962C8B-B14F-4D97-AF65-F5344CB8AC3E}">
        <p14:creationId xmlns:p14="http://schemas.microsoft.com/office/powerpoint/2010/main" val="104778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Text/ Fill and 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Sign: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MT20200415-165101_Vincent-Ma_1440x900.mp4" descr="Video show how to add text/filla dn fig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7334" y="1930400"/>
            <a:ext cx="8596667" cy="4327896"/>
          </a:xfrm>
        </p:spPr>
      </p:pic>
    </p:spTree>
    <p:extLst>
      <p:ext uri="{BB962C8B-B14F-4D97-AF65-F5344CB8AC3E}">
        <p14:creationId xmlns:p14="http://schemas.microsoft.com/office/powerpoint/2010/main" val="93698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574</TotalTime>
  <Words>76</Words>
  <Application>Microsoft Office PowerPoint</Application>
  <PresentationFormat>Widescreen</PresentationFormat>
  <Paragraphs>14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How To:</vt:lpstr>
      <vt:lpstr>Search: http://elac.edu/Student-Services/Student-Resources/Associated-Student-Union/ASU/Forms</vt:lpstr>
      <vt:lpstr>1.) Download the Desired Form.  Ex: Funding Request Form</vt:lpstr>
      <vt:lpstr>Next, we will set up our Adobe Accounts.  Search  https://creativecloud.adobe.com/ </vt:lpstr>
      <vt:lpstr>Once signed-in:  Click on the Web Apps and Services Tab:  On the Top Right Corner.</vt:lpstr>
      <vt:lpstr>Followed by Document Cloud.</vt:lpstr>
      <vt:lpstr>Once Directed to the Page Below:  Click on the Edit Option.</vt:lpstr>
      <vt:lpstr>If a Signature is Required: Click on the Sign Option</vt:lpstr>
      <vt:lpstr>Add Text/ Fill and Sign:</vt:lpstr>
      <vt:lpstr>Send to ELAC-ASU-ICC@elac.edu   -Attach Funding Request Form  (Complete with required signatures)  -Attach supporting documentation, such  as quotes/ invoices/ receipts.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hung</cp:lastModifiedBy>
  <cp:revision>30</cp:revision>
  <dcterms:created xsi:type="dcterms:W3CDTF">2020-04-13T16:37:20Z</dcterms:created>
  <dcterms:modified xsi:type="dcterms:W3CDTF">2020-04-29T16:10:47Z</dcterms:modified>
</cp:coreProperties>
</file>